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1050"/>
            <a:ext cx="1800000" cy="536575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 clip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672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grapadora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06961" y="2053127"/>
            <a:ext cx="2076003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agujereadora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868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as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grapas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04800" y="40322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carpeta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672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etiqueta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644961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tarjeta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de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visita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868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portapapeles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04800" y="60134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chincheta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4672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e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l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rotulador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flourescente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6770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as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notas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 post-it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868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</a:t>
            </a:r>
            <a:r>
              <a:rPr lang="en-GB" sz="2000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a </a:t>
            </a:r>
            <a:r>
              <a:rPr lang="en-GB" sz="2000" dirty="0" err="1" smtClean="0">
                <a:solidFill>
                  <a:srgbClr val="0000CC"/>
                </a:solidFill>
                <a:latin typeface="Comic Sans MS" panose="030F0702030302020204" pitchFamily="66" charset="0"/>
              </a:rPr>
              <a:t>goma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04800" y="76200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latin typeface="Comic Sans MS" panose="030F0702030302020204" pitchFamily="66" charset="0"/>
              </a:rPr>
              <a:t>Stationary</a:t>
            </a:r>
            <a:r>
              <a:rPr lang="es-ES" sz="2400" b="1" dirty="0" smtClean="0">
                <a:latin typeface="Comic Sans MS" panose="030F0702030302020204" pitchFamily="66" charset="0"/>
              </a:rPr>
              <a:t> - </a:t>
            </a:r>
            <a:r>
              <a:rPr lang="es-ES" sz="24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Papelería</a:t>
            </a:r>
            <a:endParaRPr lang="es-ES" sz="2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1524" y="2732889"/>
            <a:ext cx="1666875" cy="126333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4239" y="850900"/>
            <a:ext cx="1181449" cy="11969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2710" y="2719932"/>
            <a:ext cx="648979" cy="134302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624" y="850901"/>
            <a:ext cx="1397023" cy="1220006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9260" y="4715187"/>
            <a:ext cx="1235478" cy="1239638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7715" y="4717244"/>
            <a:ext cx="1930930" cy="1100630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60949" y="850900"/>
            <a:ext cx="1612499" cy="1299369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11368" y="850901"/>
            <a:ext cx="1752600" cy="1246164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7148" y="2719932"/>
            <a:ext cx="1697652" cy="136753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02704" y="4715187"/>
            <a:ext cx="1528987" cy="1269471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5210" y="4715188"/>
            <a:ext cx="944421" cy="1404986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09212" y="2733988"/>
            <a:ext cx="1155176" cy="122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Comic Sans MS</vt:lpstr>
      <vt:lpstr>Office Theme</vt:lpstr>
      <vt:lpstr>el clip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Stefan</cp:lastModifiedBy>
  <cp:revision>8</cp:revision>
  <dcterms:created xsi:type="dcterms:W3CDTF">2006-08-16T00:00:00Z</dcterms:created>
  <dcterms:modified xsi:type="dcterms:W3CDTF">2016-01-03T15:10:06Z</dcterms:modified>
</cp:coreProperties>
</file>